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0" r:id="rId2"/>
    <p:sldId id="266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6BB"/>
    <a:srgbClr val="C9CACA"/>
    <a:srgbClr val="231815"/>
    <a:srgbClr val="604C3F"/>
    <a:srgbClr val="595757"/>
    <a:srgbClr val="A48B78"/>
    <a:srgbClr val="7A6A56"/>
    <a:srgbClr val="C61A22"/>
    <a:srgbClr val="000000"/>
    <a:srgbClr val="8FC3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>
        <p:scale>
          <a:sx n="82" d="100"/>
          <a:sy n="82" d="100"/>
        </p:scale>
        <p:origin x="715" y="-1987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318" cy="493091"/>
          </a:xfrm>
          <a:prstGeom prst="rect">
            <a:avLst/>
          </a:prstGeom>
        </p:spPr>
        <p:txBody>
          <a:bodyPr vert="horz" lIns="85423" tIns="42712" rIns="85423" bIns="4271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6" y="0"/>
            <a:ext cx="2919318" cy="493091"/>
          </a:xfrm>
          <a:prstGeom prst="rect">
            <a:avLst/>
          </a:prstGeom>
        </p:spPr>
        <p:txBody>
          <a:bodyPr vert="horz" lIns="85423" tIns="42712" rIns="85423" bIns="42712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725"/>
            <a:ext cx="2919318" cy="493090"/>
          </a:xfrm>
          <a:prstGeom prst="rect">
            <a:avLst/>
          </a:prstGeom>
        </p:spPr>
        <p:txBody>
          <a:bodyPr vert="horz" lIns="85423" tIns="42712" rIns="85423" bIns="4271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6" y="9371725"/>
            <a:ext cx="2919318" cy="493090"/>
          </a:xfrm>
          <a:prstGeom prst="rect">
            <a:avLst/>
          </a:prstGeom>
        </p:spPr>
        <p:txBody>
          <a:bodyPr vert="horz" lIns="85423" tIns="42712" rIns="85423" bIns="42712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5029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0"/>
            <a:ext cx="2918830" cy="495029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2" tIns="45386" rIns="90772" bIns="4538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772" tIns="45386" rIns="90772" bIns="4538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30" cy="495028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8"/>
            <a:ext cx="2918830" cy="495028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7950" y="107950"/>
            <a:ext cx="7559675" cy="106918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9388" y="179388"/>
            <a:ext cx="7416800" cy="1054893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125413" y="7237413"/>
            <a:ext cx="7542212" cy="2222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193675" y="10188575"/>
            <a:ext cx="7345363" cy="33338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-22225" y="4989513"/>
            <a:ext cx="7777163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bRRectCallout"/>
          <p:cNvSpPr>
            <a:spLocks noEditPoints="1" noChangeArrowheads="1"/>
          </p:cNvSpPr>
          <p:nvPr/>
        </p:nvSpPr>
        <p:spPr bwMode="auto">
          <a:xfrm>
            <a:off x="1895475" y="2957513"/>
            <a:ext cx="3983038" cy="190341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POINT1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テンプレートのサイズは黒の枠</a:t>
            </a:r>
            <a:endParaRPr lang="en-US" altLang="ja-JP" sz="1800" b="1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(303</a:t>
            </a:r>
            <a:r>
              <a:rPr lang="ja-JP" altLang="en-US" sz="18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×216</a:t>
            </a:r>
            <a:r>
              <a:rPr lang="ja-JP" altLang="en-US" sz="18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㎜）で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作成しています。</a:t>
            </a:r>
          </a:p>
        </p:txBody>
      </p:sp>
      <p:sp>
        <p:nvSpPr>
          <p:cNvPr id="23" name="PubRRectCallout"/>
          <p:cNvSpPr>
            <a:spLocks noEditPoints="1" noChangeArrowheads="1"/>
          </p:cNvSpPr>
          <p:nvPr/>
        </p:nvSpPr>
        <p:spPr bwMode="auto">
          <a:xfrm>
            <a:off x="1895475" y="5210175"/>
            <a:ext cx="3983038" cy="1901825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FF000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POINT2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 b="1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印刷物の仕上がりサイズは赤の枠</a:t>
            </a:r>
            <a:r>
              <a:rPr lang="en-US" altLang="ja-JP" sz="18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(297</a:t>
            </a:r>
            <a:r>
              <a:rPr lang="ja-JP" altLang="en-US" sz="18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×210</a:t>
            </a:r>
            <a:r>
              <a:rPr lang="ja-JP" altLang="en-US" sz="18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㎜）で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作成しています。</a:t>
            </a:r>
          </a:p>
        </p:txBody>
      </p:sp>
      <p:sp>
        <p:nvSpPr>
          <p:cNvPr id="24" name="PubRRectCallout"/>
          <p:cNvSpPr>
            <a:spLocks noEditPoints="1" noChangeArrowheads="1"/>
          </p:cNvSpPr>
          <p:nvPr/>
        </p:nvSpPr>
        <p:spPr bwMode="auto">
          <a:xfrm>
            <a:off x="1895475" y="7597775"/>
            <a:ext cx="3983038" cy="2392363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>
            <a:outerShdw dist="107763" dir="2700000" algn="ctr" rotWithShape="0">
              <a:srgbClr val="0070C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POINT</a:t>
            </a:r>
            <a:r>
              <a:rPr lang="ja-JP" altLang="en-US" sz="20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３</a:t>
            </a:r>
            <a:endParaRPr lang="en-US" altLang="ja-JP" sz="2000" b="1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 b="1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文字・イラスト・写真の絵柄等、</a:t>
            </a:r>
            <a:endParaRPr lang="en-US" altLang="ja-JP" sz="1800" b="1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仕上がりで切れてはいけない部分は</a:t>
            </a:r>
            <a:endParaRPr lang="en-US" altLang="ja-JP" sz="1800" b="1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青の枠（</a:t>
            </a:r>
            <a:r>
              <a:rPr lang="en-US" altLang="ja-JP" sz="18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293</a:t>
            </a:r>
            <a:r>
              <a:rPr lang="ja-JP" altLang="en-US" sz="18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×206</a:t>
            </a:r>
            <a:r>
              <a:rPr lang="ja-JP" altLang="en-US" sz="1800" b="1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㎜）の中に収めてください。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57250" y="1004888"/>
            <a:ext cx="6096000" cy="117316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このテンプレートは</a:t>
            </a:r>
            <a:r>
              <a:rPr lang="en-US" altLang="ja-JP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サイズ</a:t>
            </a:r>
            <a:r>
              <a:rPr lang="en-US" altLang="ja-JP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(297</a:t>
            </a: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×210</a:t>
            </a: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㎜）の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印刷物を作る為のテンプレートです。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ご利用にあたっては「ご利用ガイド」をお読みください。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85625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86800" cy="9013402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9873"/>
            <a:ext cx="7786800" cy="10044727"/>
          </a:xfrm>
          <a:prstGeom prst="rect">
            <a:avLst/>
          </a:prstGeom>
        </p:spPr>
      </p:pic>
      <p:grpSp>
        <p:nvGrpSpPr>
          <p:cNvPr id="88" name="グループ化 87"/>
          <p:cNvGrpSpPr/>
          <p:nvPr/>
        </p:nvGrpSpPr>
        <p:grpSpPr>
          <a:xfrm>
            <a:off x="426609" y="192661"/>
            <a:ext cx="7327013" cy="1127189"/>
            <a:chOff x="307221" y="211633"/>
            <a:chExt cx="7327013" cy="1127189"/>
          </a:xfrm>
        </p:grpSpPr>
        <p:sp>
          <p:nvSpPr>
            <p:cNvPr id="71" name="object 20"/>
            <p:cNvSpPr txBox="1"/>
            <p:nvPr/>
          </p:nvSpPr>
          <p:spPr>
            <a:xfrm rot="20520000">
              <a:off x="307221" y="855891"/>
              <a:ext cx="657163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い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72" name="object 21"/>
            <p:cNvSpPr txBox="1"/>
            <p:nvPr/>
          </p:nvSpPr>
          <p:spPr>
            <a:xfrm rot="20700000">
              <a:off x="740031" y="720745"/>
              <a:ext cx="656291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い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73" name="object 22"/>
            <p:cNvSpPr txBox="1"/>
            <p:nvPr/>
          </p:nvSpPr>
          <p:spPr>
            <a:xfrm rot="20820000">
              <a:off x="1175105" y="612904"/>
              <a:ext cx="626223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も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74" name="object 23"/>
            <p:cNvSpPr txBox="1"/>
            <p:nvPr/>
          </p:nvSpPr>
          <p:spPr>
            <a:xfrm rot="21000000">
              <a:off x="1586872" y="524560"/>
              <a:ext cx="653250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の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75" name="object 24"/>
            <p:cNvSpPr txBox="1"/>
            <p:nvPr/>
          </p:nvSpPr>
          <p:spPr>
            <a:xfrm rot="21120000">
              <a:off x="2032923" y="455741"/>
              <a:ext cx="607341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イ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76" name="object 25"/>
            <p:cNvSpPr txBox="1"/>
            <p:nvPr/>
          </p:nvSpPr>
          <p:spPr>
            <a:xfrm rot="21240000">
              <a:off x="2404291" y="410305"/>
              <a:ext cx="600346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ッ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77" name="object 26"/>
            <p:cNvSpPr txBox="1"/>
            <p:nvPr/>
          </p:nvSpPr>
          <p:spPr>
            <a:xfrm rot="21360000">
              <a:off x="2753504" y="377046"/>
              <a:ext cx="654986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パ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78" name="object 27"/>
            <p:cNvSpPr txBox="1"/>
            <p:nvPr/>
          </p:nvSpPr>
          <p:spPr>
            <a:xfrm rot="21540000">
              <a:off x="3188887" y="355275"/>
              <a:ext cx="612079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イ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79" name="object 28"/>
            <p:cNvSpPr txBox="1"/>
            <p:nvPr/>
          </p:nvSpPr>
          <p:spPr>
            <a:xfrm>
              <a:off x="3518932" y="211633"/>
              <a:ext cx="504825" cy="598170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！</a:t>
              </a:r>
              <a:endParaRPr sz="3750" dirty="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80" name="object 29"/>
            <p:cNvSpPr txBox="1"/>
            <p:nvPr/>
          </p:nvSpPr>
          <p:spPr>
            <a:xfrm rot="60000">
              <a:off x="3893601" y="353627"/>
              <a:ext cx="672626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み</a:t>
              </a:r>
              <a:endParaRPr sz="3750" dirty="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81" name="object 30"/>
            <p:cNvSpPr txBox="1"/>
            <p:nvPr/>
          </p:nvSpPr>
          <p:spPr>
            <a:xfrm rot="180000">
              <a:off x="4352159" y="375485"/>
              <a:ext cx="642097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ん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82" name="object 31"/>
            <p:cNvSpPr txBox="1"/>
            <p:nvPr/>
          </p:nvSpPr>
          <p:spPr>
            <a:xfrm rot="360000">
              <a:off x="4788969" y="414203"/>
              <a:ext cx="638291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な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83" name="object 32"/>
            <p:cNvSpPr txBox="1"/>
            <p:nvPr/>
          </p:nvSpPr>
          <p:spPr>
            <a:xfrm rot="480000">
              <a:off x="5214299" y="469538"/>
              <a:ext cx="639979" cy="4768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で</a:t>
              </a:r>
              <a:endParaRPr sz="3750">
                <a:latin typeface="HGP創英角ｺﾞｼｯｸUB"/>
                <a:cs typeface="HGP創英角ｺﾞｼｯｸUB"/>
              </a:endParaRPr>
            </a:p>
          </p:txBody>
        </p:sp>
        <p:sp>
          <p:nvSpPr>
            <p:cNvPr id="84" name="object 33"/>
            <p:cNvSpPr txBox="1"/>
            <p:nvPr/>
          </p:nvSpPr>
          <p:spPr>
            <a:xfrm rot="660000">
              <a:off x="5656320" y="515442"/>
              <a:ext cx="377141" cy="48731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lang="ja-JP" altLang="en-US" sz="3750" spc="0" dirty="0">
                  <a:solidFill>
                    <a:srgbClr val="FFFFFF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HGP創英角ｺﾞｼｯｸUB"/>
                </a:rPr>
                <a:t>フ</a:t>
              </a:r>
              <a:endParaRPr sz="37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HGP創英角ｺﾞｼｯｸUB"/>
              </a:endParaRPr>
            </a:p>
          </p:txBody>
        </p:sp>
        <p:sp>
          <p:nvSpPr>
            <p:cNvPr id="85" name="object 34"/>
            <p:cNvSpPr txBox="1"/>
            <p:nvPr/>
          </p:nvSpPr>
          <p:spPr>
            <a:xfrm rot="780000">
              <a:off x="6111315" y="641838"/>
              <a:ext cx="638291" cy="48731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lang="ja-JP" altLang="en-US" sz="3750" dirty="0">
                  <a:solidFill>
                    <a:srgbClr val="FFFFFF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HGP創英角ｺﾞｼｯｸUB"/>
                </a:rPr>
                <a:t>リ</a:t>
              </a:r>
              <a:endParaRPr sz="37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HGP創英角ｺﾞｼｯｸUB"/>
              </a:endParaRPr>
            </a:p>
          </p:txBody>
        </p:sp>
        <p:sp>
          <p:nvSpPr>
            <p:cNvPr id="86" name="object 35"/>
            <p:cNvSpPr txBox="1"/>
            <p:nvPr/>
          </p:nvSpPr>
          <p:spPr>
            <a:xfrm rot="960000">
              <a:off x="6517200" y="755421"/>
              <a:ext cx="654986" cy="48731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r>
                <a:rPr lang="ja-JP" altLang="en-US" sz="3750" dirty="0">
                  <a:solidFill>
                    <a:srgbClr val="FFFFFF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HGP創英角ｺﾞｼｯｸUB"/>
                </a:rPr>
                <a:t>マ</a:t>
              </a:r>
              <a:endParaRPr sz="37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HGP創英角ｺﾞｼｯｸUB"/>
              </a:endParaRPr>
            </a:p>
          </p:txBody>
        </p:sp>
        <p:sp>
          <p:nvSpPr>
            <p:cNvPr id="87" name="object 36"/>
            <p:cNvSpPr txBox="1"/>
            <p:nvPr/>
          </p:nvSpPr>
          <p:spPr>
            <a:xfrm rot="1140000">
              <a:off x="6956220" y="364196"/>
              <a:ext cx="678014" cy="9746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3754"/>
                </a:lnSpc>
              </a:pPr>
              <a:endParaRPr lang="en-US" sz="3750" spc="0" dirty="0">
                <a:solidFill>
                  <a:srgbClr val="FFFFFF"/>
                </a:solidFill>
                <a:latin typeface="HGP創英角ｺﾞｼｯｸUB"/>
                <a:cs typeface="HGP創英角ｺﾞｼｯｸUB"/>
              </a:endParaRPr>
            </a:p>
            <a:p>
              <a:pPr>
                <a:lnSpc>
                  <a:spcPts val="3754"/>
                </a:lnSpc>
              </a:pPr>
              <a:r>
                <a:rPr sz="3750" spc="0" dirty="0">
                  <a:solidFill>
                    <a:srgbClr val="FFFFFF"/>
                  </a:solidFill>
                  <a:latin typeface="HGP創英角ｺﾞｼｯｸUB"/>
                  <a:cs typeface="HGP創英角ｺﾞｼｯｸUB"/>
                </a:rPr>
                <a:t>！</a:t>
              </a:r>
              <a:endParaRPr sz="3750" dirty="0">
                <a:latin typeface="HGP創英角ｺﾞｼｯｸUB"/>
                <a:cs typeface="HGP創英角ｺﾞｼｯｸUB"/>
              </a:endParaRPr>
            </a:p>
          </p:txBody>
        </p:sp>
      </p:grpSp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410" y="8232506"/>
            <a:ext cx="3265660" cy="221745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367" y="2954293"/>
            <a:ext cx="4325121" cy="1554483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11" y="8229194"/>
            <a:ext cx="3366098" cy="227537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4" y="4776354"/>
            <a:ext cx="2413098" cy="182969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99" y="6676063"/>
            <a:ext cx="2074662" cy="149135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918" y="8288991"/>
            <a:ext cx="1505715" cy="150571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893" y="6612071"/>
            <a:ext cx="2017414" cy="1536598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81" y="4755513"/>
            <a:ext cx="2312794" cy="1803985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646" y="4003238"/>
            <a:ext cx="429769" cy="426721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666" y="4556527"/>
            <a:ext cx="429769" cy="426721"/>
          </a:xfrm>
          <a:prstGeom prst="rect">
            <a:avLst/>
          </a:prstGeom>
        </p:spPr>
      </p:pic>
      <p:sp>
        <p:nvSpPr>
          <p:cNvPr id="44" name="object 2"/>
          <p:cNvSpPr txBox="1"/>
          <p:nvPr/>
        </p:nvSpPr>
        <p:spPr>
          <a:xfrm>
            <a:off x="1510679" y="3174349"/>
            <a:ext cx="53270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ja-JP" altLang="en-US" sz="4400" spc="-38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cs typeface="HGP創英角ｺﾞｼｯｸUB"/>
              </a:rPr>
              <a:t>ぎょぎょ</a:t>
            </a:r>
            <a:r>
              <a:rPr lang="ja-JP" altLang="en-US" sz="4400" spc="-380" dirty="0">
                <a:solidFill>
                  <a:srgbClr val="00B050"/>
                </a:solidFill>
                <a:latin typeface="Algerian" panose="04020705040A02060702" pitchFamily="82" charset="0"/>
                <a:cs typeface="HGP創英角ｺﾞｼｯｸUB"/>
              </a:rPr>
              <a:t>フ</a:t>
            </a:r>
            <a:r>
              <a:rPr lang="ja-JP" altLang="en-US" sz="4400" spc="-380" dirty="0">
                <a:solidFill>
                  <a:srgbClr val="FF0000"/>
                </a:solidFill>
                <a:latin typeface="Algerian" panose="04020705040A02060702" pitchFamily="82" charset="0"/>
                <a:cs typeface="HGP創英角ｺﾞｼｯｸUB"/>
              </a:rPr>
              <a:t>リ</a:t>
            </a:r>
            <a:r>
              <a:rPr lang="ja-JP" altLang="en-US" sz="4400" spc="-38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cs typeface="HGP創英角ｺﾞｼｯｸUB"/>
              </a:rPr>
              <a:t>ー</a:t>
            </a:r>
            <a:r>
              <a:rPr lang="ja-JP" altLang="en-US" sz="4400" spc="-380" dirty="0">
                <a:solidFill>
                  <a:srgbClr val="FFC000"/>
                </a:solidFill>
                <a:latin typeface="Algerian" panose="04020705040A02060702" pitchFamily="82" charset="0"/>
                <a:cs typeface="HGP創英角ｺﾞｼｯｸUB"/>
              </a:rPr>
              <a:t>マ</a:t>
            </a:r>
            <a:r>
              <a:rPr lang="ja-JP" altLang="en-US" sz="4400" spc="-380" dirty="0">
                <a:solidFill>
                  <a:srgbClr val="00B0F0"/>
                </a:solidFill>
                <a:latin typeface="Algerian" panose="04020705040A02060702" pitchFamily="82" charset="0"/>
                <a:cs typeface="HGP創英角ｺﾞｼｯｸUB"/>
              </a:rPr>
              <a:t>ー</a:t>
            </a:r>
            <a:r>
              <a:rPr lang="ja-JP" altLang="en-US" sz="4400" spc="-380" dirty="0">
                <a:solidFill>
                  <a:srgbClr val="FF0000"/>
                </a:solidFill>
                <a:latin typeface="Algerian" panose="04020705040A02060702" pitchFamily="82" charset="0"/>
                <a:cs typeface="HGP創英角ｺﾞｼｯｸUB"/>
              </a:rPr>
              <a:t>ケ</a:t>
            </a:r>
            <a:r>
              <a:rPr lang="ja-JP" altLang="en-US" sz="4400" spc="-380" dirty="0">
                <a:solidFill>
                  <a:srgbClr val="7030A0"/>
                </a:solidFill>
                <a:latin typeface="Algerian" panose="04020705040A02060702" pitchFamily="82" charset="0"/>
                <a:cs typeface="HGP創英角ｺﾞｼｯｸUB"/>
              </a:rPr>
              <a:t>ッ</a:t>
            </a:r>
            <a:r>
              <a:rPr lang="ja-JP" altLang="en-US" sz="4400" spc="-380" dirty="0">
                <a:solidFill>
                  <a:srgbClr val="00B050"/>
                </a:solidFill>
                <a:latin typeface="Algerian" panose="04020705040A02060702" pitchFamily="82" charset="0"/>
                <a:cs typeface="HGP創英角ｺﾞｼｯｸUB"/>
              </a:rPr>
              <a:t>ト</a:t>
            </a:r>
            <a:endParaRPr sz="4400" dirty="0">
              <a:solidFill>
                <a:srgbClr val="00B050"/>
              </a:solidFill>
              <a:latin typeface="Algerian" panose="04020705040A02060702" pitchFamily="82" charset="0"/>
              <a:cs typeface="HGP創英角ｺﾞｼｯｸUB"/>
            </a:endParaRPr>
          </a:p>
        </p:txBody>
      </p:sp>
      <p:sp>
        <p:nvSpPr>
          <p:cNvPr id="45" name="object 3"/>
          <p:cNvSpPr txBox="1"/>
          <p:nvPr/>
        </p:nvSpPr>
        <p:spPr>
          <a:xfrm>
            <a:off x="2683531" y="3920105"/>
            <a:ext cx="3060000" cy="461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ja-JP" altLang="en-US" sz="2850" spc="100" dirty="0">
                <a:solidFill>
                  <a:srgbClr val="825358"/>
                </a:solidFill>
                <a:latin typeface="HGP創英角ｺﾞｼｯｸUB"/>
                <a:cs typeface="HGP創英角ｺﾞｼｯｸUB"/>
              </a:rPr>
              <a:t>　 </a:t>
            </a:r>
            <a:r>
              <a:rPr lang="en-US" altLang="ja-JP" sz="2850" spc="100" dirty="0">
                <a:solidFill>
                  <a:srgbClr val="825358"/>
                </a:solidFill>
                <a:latin typeface="HGP創英角ｺﾞｼｯｸUB"/>
                <a:cs typeface="HGP創英角ｺﾞｼｯｸUB"/>
              </a:rPr>
              <a:t>3</a:t>
            </a:r>
            <a:r>
              <a:rPr lang="ja-JP" altLang="en-US" sz="2850" spc="100" dirty="0">
                <a:solidFill>
                  <a:srgbClr val="825358"/>
                </a:solidFill>
                <a:latin typeface="HGP創英角ｺﾞｼｯｸUB"/>
                <a:cs typeface="HGP創英角ｺﾞｼｯｸUB"/>
              </a:rPr>
              <a:t>月</a:t>
            </a:r>
            <a:r>
              <a:rPr lang="en-US" altLang="ja-JP" sz="2850" spc="100" dirty="0">
                <a:solidFill>
                  <a:srgbClr val="825358"/>
                </a:solidFill>
                <a:latin typeface="HGP創英角ｺﾞｼｯｸUB"/>
                <a:cs typeface="HGP創英角ｺﾞｼｯｸUB"/>
              </a:rPr>
              <a:t>29</a:t>
            </a:r>
            <a:r>
              <a:rPr lang="ja-JP" altLang="en-US" sz="2850" spc="100" dirty="0">
                <a:solidFill>
                  <a:srgbClr val="825358"/>
                </a:solidFill>
                <a:latin typeface="HGP創英角ｺﾞｼｯｸUB"/>
                <a:cs typeface="HGP創英角ｺﾞｼｯｸUB"/>
              </a:rPr>
              <a:t>日（金）</a:t>
            </a:r>
            <a:endParaRPr sz="2850" dirty="0">
              <a:latin typeface="HGP創英角ｺﾞｼｯｸUB"/>
              <a:cs typeface="HGP創英角ｺﾞｼｯｸUB"/>
            </a:endParaRPr>
          </a:p>
        </p:txBody>
      </p:sp>
      <p:sp>
        <p:nvSpPr>
          <p:cNvPr id="46" name="object 4"/>
          <p:cNvSpPr txBox="1"/>
          <p:nvPr/>
        </p:nvSpPr>
        <p:spPr>
          <a:xfrm>
            <a:off x="9471114" y="6403822"/>
            <a:ext cx="212407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2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主</a:t>
            </a:r>
            <a:r>
              <a:rPr lang="ja-JP" altLang="en-US" sz="1700" spc="7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催</a:t>
            </a:r>
            <a:r>
              <a:rPr sz="1700" spc="8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／</a:t>
            </a:r>
            <a:r>
              <a:rPr sz="1700" spc="1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ア</a:t>
            </a:r>
            <a:r>
              <a:rPr sz="1700" spc="-3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ス</a:t>
            </a:r>
            <a:r>
              <a:rPr sz="1700" spc="-8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ク</a:t>
            </a:r>
            <a:r>
              <a:rPr sz="1700" spc="5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ル</a:t>
            </a:r>
            <a:r>
              <a:rPr sz="1700" spc="-1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保</a:t>
            </a:r>
            <a:r>
              <a:rPr sz="1700" spc="3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育</a:t>
            </a:r>
            <a:r>
              <a:rPr sz="170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園</a:t>
            </a:r>
            <a:endParaRPr sz="1700" dirty="0">
              <a:latin typeface="ＭＳ Ｐゴシック"/>
              <a:cs typeface="ＭＳ Ｐゴシック"/>
            </a:endParaRPr>
          </a:p>
        </p:txBody>
      </p:sp>
      <p:sp>
        <p:nvSpPr>
          <p:cNvPr id="47" name="object 5"/>
          <p:cNvSpPr txBox="1"/>
          <p:nvPr/>
        </p:nvSpPr>
        <p:spPr>
          <a:xfrm>
            <a:off x="9039021" y="10146853"/>
            <a:ext cx="43599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661285" algn="l"/>
              </a:tabLst>
            </a:pPr>
            <a:r>
              <a:rPr sz="1550" spc="7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連絡</a:t>
            </a:r>
            <a:r>
              <a:rPr sz="1550" spc="5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先</a:t>
            </a:r>
            <a:r>
              <a:rPr sz="1550" spc="6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／TEL</a:t>
            </a:r>
            <a:r>
              <a:rPr sz="1550" spc="18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 </a:t>
            </a:r>
            <a:r>
              <a:rPr sz="1550" spc="2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03-1234-1111	</a:t>
            </a:r>
            <a:r>
              <a:rPr sz="1550" spc="40" dirty="0">
                <a:solidFill>
                  <a:srgbClr val="825358"/>
                </a:solidFill>
                <a:latin typeface="ＭＳ Ｐゴシック"/>
                <a:cs typeface="ＭＳ Ｐゴシック"/>
              </a:rPr>
              <a:t>FAX</a:t>
            </a:r>
            <a:r>
              <a:rPr sz="1550" spc="10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 </a:t>
            </a:r>
            <a:r>
              <a:rPr sz="1550" spc="25" dirty="0">
                <a:solidFill>
                  <a:srgbClr val="825358"/>
                </a:solidFill>
                <a:latin typeface="ＭＳ Ｐゴシック"/>
                <a:cs typeface="ＭＳ Ｐゴシック"/>
              </a:rPr>
              <a:t>03-1234-1112</a:t>
            </a:r>
            <a:endParaRPr sz="1550" dirty="0">
              <a:latin typeface="ＭＳ Ｐゴシック"/>
              <a:cs typeface="ＭＳ Ｐゴシック"/>
            </a:endParaRPr>
          </a:p>
        </p:txBody>
      </p:sp>
      <p:sp>
        <p:nvSpPr>
          <p:cNvPr id="48" name="object 8"/>
          <p:cNvSpPr txBox="1"/>
          <p:nvPr/>
        </p:nvSpPr>
        <p:spPr>
          <a:xfrm>
            <a:off x="2406435" y="4113153"/>
            <a:ext cx="504000" cy="1885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sz="1150" spc="-1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と</a:t>
            </a:r>
            <a:r>
              <a:rPr sz="1150" spc="-85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き</a:t>
            </a:r>
            <a:endParaRPr sz="1150" dirty="0">
              <a:latin typeface="HG丸ｺﾞｼｯｸM-PRO"/>
              <a:cs typeface="HG丸ｺﾞｼｯｸM-PRO"/>
            </a:endParaRPr>
          </a:p>
        </p:txBody>
      </p:sp>
      <p:sp>
        <p:nvSpPr>
          <p:cNvPr id="49" name="object 9"/>
          <p:cNvSpPr txBox="1"/>
          <p:nvPr/>
        </p:nvSpPr>
        <p:spPr>
          <a:xfrm>
            <a:off x="2435616" y="4636892"/>
            <a:ext cx="504000" cy="2789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1725" spc="-217" baseline="2657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と</a:t>
            </a:r>
            <a:r>
              <a:rPr sz="1725" spc="-247" baseline="2657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こ</a:t>
            </a:r>
            <a:r>
              <a:rPr sz="1725" spc="37" baseline="2657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ろ</a:t>
            </a:r>
            <a:endParaRPr sz="2850" dirty="0">
              <a:latin typeface="HG丸ｺﾞｼｯｸM-PRO"/>
              <a:cs typeface="HG丸ｺﾞｼｯｸM-PRO"/>
            </a:endParaRPr>
          </a:p>
        </p:txBody>
      </p:sp>
      <p:sp>
        <p:nvSpPr>
          <p:cNvPr id="50" name="object 10"/>
          <p:cNvSpPr txBox="1"/>
          <p:nvPr/>
        </p:nvSpPr>
        <p:spPr>
          <a:xfrm>
            <a:off x="10024974" y="5316870"/>
            <a:ext cx="1822826" cy="284051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2700" marR="22860" algn="ctr">
              <a:lnSpc>
                <a:spcPts val="2130"/>
              </a:lnSpc>
              <a:spcBef>
                <a:spcPts val="309"/>
              </a:spcBef>
            </a:pPr>
            <a:r>
              <a:rPr lang="en-US" altLang="ja-JP" sz="1100" b="1" spc="15" dirty="0">
                <a:solidFill>
                  <a:srgbClr val="825358"/>
                </a:solidFill>
                <a:latin typeface="メイリオ"/>
                <a:cs typeface="メイリオ"/>
              </a:rPr>
              <a:t>Q</a:t>
            </a:r>
            <a:r>
              <a:rPr lang="ja-JP" altLang="en-US" sz="1100" b="1" spc="15" dirty="0">
                <a:solidFill>
                  <a:srgbClr val="825358"/>
                </a:solidFill>
                <a:latin typeface="メイリオ"/>
                <a:cs typeface="メイリオ"/>
              </a:rPr>
              <a:t>　</a:t>
            </a:r>
            <a:r>
              <a:rPr lang="en-US" altLang="ja-JP" sz="1100" b="1" spc="15" dirty="0">
                <a:solidFill>
                  <a:srgbClr val="825358"/>
                </a:solidFill>
                <a:latin typeface="メイリオ"/>
                <a:cs typeface="メイリオ"/>
              </a:rPr>
              <a:t>.</a:t>
            </a:r>
            <a:r>
              <a:rPr lang="ja-JP" altLang="en-US" sz="1100" b="1" spc="15" dirty="0">
                <a:solidFill>
                  <a:srgbClr val="825358"/>
                </a:solidFill>
                <a:latin typeface="メイリオ"/>
                <a:cs typeface="メイリオ"/>
              </a:rPr>
              <a:t>いくらでも売っていいの？</a:t>
            </a:r>
            <a:endParaRPr sz="1100" dirty="0">
              <a:latin typeface="メイリオ"/>
              <a:cs typeface="メイリオ"/>
            </a:endParaRPr>
          </a:p>
        </p:txBody>
      </p:sp>
      <p:sp>
        <p:nvSpPr>
          <p:cNvPr id="51" name="object 11"/>
          <p:cNvSpPr txBox="1"/>
          <p:nvPr/>
        </p:nvSpPr>
        <p:spPr>
          <a:xfrm>
            <a:off x="70638" y="4720716"/>
            <a:ext cx="2333747" cy="1963357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20955" marR="8255" algn="ctr">
              <a:lnSpc>
                <a:spcPts val="2130"/>
              </a:lnSpc>
              <a:spcBef>
                <a:spcPts val="309"/>
              </a:spcBef>
            </a:pPr>
            <a:endParaRPr lang="en-US" altLang="ja-JP" sz="1200" b="1" spc="-95" dirty="0">
              <a:solidFill>
                <a:srgbClr val="825358"/>
              </a:solidFill>
              <a:latin typeface="メイリオ"/>
              <a:cs typeface="メイリオ"/>
            </a:endParaRPr>
          </a:p>
          <a:p>
            <a:pPr marL="20955" marR="8255" algn="ctr">
              <a:lnSpc>
                <a:spcPts val="2130"/>
              </a:lnSpc>
              <a:spcBef>
                <a:spcPts val="309"/>
              </a:spcBef>
            </a:pPr>
            <a:r>
              <a:rPr lang="en-US" altLang="ja-JP" sz="1200" b="1" spc="-95" dirty="0">
                <a:solidFill>
                  <a:srgbClr val="825358"/>
                </a:solidFill>
                <a:latin typeface="メイリオ"/>
                <a:cs typeface="メイリオ"/>
              </a:rPr>
              <a:t>Q</a:t>
            </a:r>
            <a:r>
              <a:rPr lang="ja-JP" altLang="en-US" sz="1200" b="1" spc="-95" dirty="0">
                <a:solidFill>
                  <a:srgbClr val="825358"/>
                </a:solidFill>
                <a:latin typeface="メイリオ"/>
                <a:cs typeface="メイリオ"/>
              </a:rPr>
              <a:t>．　</a:t>
            </a:r>
            <a:r>
              <a:rPr lang="ja-JP" altLang="en-US" sz="1400" b="1" spc="-95" dirty="0">
                <a:solidFill>
                  <a:srgbClr val="825358"/>
                </a:solidFill>
                <a:latin typeface="メイリオ"/>
                <a:cs typeface="メイリオ"/>
              </a:rPr>
              <a:t>みんなお店をだすの？</a:t>
            </a:r>
            <a:endParaRPr lang="en-US" altLang="ja-JP" sz="1400" b="1" spc="-95" dirty="0">
              <a:solidFill>
                <a:srgbClr val="825358"/>
              </a:solidFill>
              <a:latin typeface="メイリオ"/>
              <a:cs typeface="メイリオ"/>
            </a:endParaRPr>
          </a:p>
          <a:p>
            <a:pPr marL="20955" marR="8255" algn="ctr">
              <a:lnSpc>
                <a:spcPts val="2130"/>
              </a:lnSpc>
              <a:spcBef>
                <a:spcPts val="309"/>
              </a:spcBef>
            </a:pPr>
            <a:endParaRPr lang="en-US" altLang="ja-JP" sz="1200" b="1" spc="-95" dirty="0">
              <a:solidFill>
                <a:srgbClr val="825358"/>
              </a:solidFill>
              <a:latin typeface="メイリオ"/>
              <a:cs typeface="メイリオ"/>
            </a:endParaRPr>
          </a:p>
          <a:p>
            <a:pPr marL="20955" marR="8255" algn="ctr">
              <a:spcBef>
                <a:spcPts val="309"/>
              </a:spcBef>
            </a:pPr>
            <a:r>
              <a:rPr lang="en-US" altLang="ja-JP" sz="1100" b="1" dirty="0">
                <a:latin typeface="メイリオ"/>
                <a:cs typeface="メイリオ"/>
              </a:rPr>
              <a:t>A</a:t>
            </a:r>
            <a:r>
              <a:rPr lang="ja-JP" altLang="en-US" sz="1100" b="1" dirty="0">
                <a:latin typeface="メイリオ"/>
                <a:cs typeface="メイリオ"/>
              </a:rPr>
              <a:t>．いいえ、出品したい人だけでＯＫ</a:t>
            </a:r>
            <a:endParaRPr lang="en-US" altLang="ja-JP" sz="1100" b="1" dirty="0">
              <a:latin typeface="メイリオ"/>
              <a:cs typeface="メイリオ"/>
            </a:endParaRPr>
          </a:p>
          <a:p>
            <a:pPr marL="20955" marR="8255" algn="ctr">
              <a:spcBef>
                <a:spcPts val="309"/>
              </a:spcBef>
            </a:pPr>
            <a:r>
              <a:rPr lang="ja-JP" altLang="en-US" sz="1100" b="1" dirty="0">
                <a:latin typeface="メイリオ"/>
                <a:cs typeface="メイリオ"/>
              </a:rPr>
              <a:t>　　お店をださない人はお買い物を楽</a:t>
            </a:r>
            <a:endParaRPr lang="en-US" altLang="ja-JP" sz="1100" b="1" dirty="0">
              <a:latin typeface="メイリオ"/>
              <a:cs typeface="メイリオ"/>
            </a:endParaRPr>
          </a:p>
          <a:p>
            <a:pPr marL="20955" marR="8255">
              <a:spcBef>
                <a:spcPts val="309"/>
              </a:spcBef>
            </a:pPr>
            <a:r>
              <a:rPr lang="ja-JP" altLang="en-US" sz="1100" b="1" dirty="0">
                <a:latin typeface="メイリオ"/>
                <a:cs typeface="メイリオ"/>
              </a:rPr>
              <a:t>　　　しもう。　</a:t>
            </a:r>
            <a:endParaRPr lang="en-US" altLang="ja-JP" sz="1100" b="1" dirty="0">
              <a:latin typeface="メイリオ"/>
              <a:cs typeface="メイリオ"/>
            </a:endParaRPr>
          </a:p>
          <a:p>
            <a:pPr marL="20955" marR="8255" algn="ctr">
              <a:spcBef>
                <a:spcPts val="309"/>
              </a:spcBef>
            </a:pPr>
            <a:endParaRPr lang="en-US" altLang="ja-JP" sz="1100" b="1" dirty="0">
              <a:latin typeface="メイリオ"/>
              <a:cs typeface="メイリオ"/>
            </a:endParaRPr>
          </a:p>
          <a:p>
            <a:pPr marL="20955" marR="8255" algn="ctr">
              <a:spcBef>
                <a:spcPts val="309"/>
              </a:spcBef>
            </a:pPr>
            <a:endParaRPr sz="1100" b="1" dirty="0">
              <a:latin typeface="メイリオ"/>
              <a:cs typeface="メイリオ"/>
            </a:endParaRPr>
          </a:p>
        </p:txBody>
      </p:sp>
      <p:sp>
        <p:nvSpPr>
          <p:cNvPr id="53" name="object 13"/>
          <p:cNvSpPr txBox="1"/>
          <p:nvPr/>
        </p:nvSpPr>
        <p:spPr>
          <a:xfrm>
            <a:off x="359888" y="6855173"/>
            <a:ext cx="1629080" cy="295593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00965" marR="99060" indent="238125">
              <a:lnSpc>
                <a:spcPts val="2130"/>
              </a:lnSpc>
              <a:spcBef>
                <a:spcPts val="309"/>
              </a:spcBef>
            </a:pPr>
            <a:r>
              <a:rPr lang="ja-JP" altLang="en-US" sz="1400" b="1" spc="-35" dirty="0">
                <a:solidFill>
                  <a:srgbClr val="825358"/>
                </a:solidFill>
                <a:latin typeface="メイリオ"/>
                <a:cs typeface="メイリオ"/>
              </a:rPr>
              <a:t>出品できない物</a:t>
            </a:r>
            <a:endParaRPr sz="1400" dirty="0">
              <a:latin typeface="メイリオ"/>
              <a:cs typeface="メイリオ"/>
            </a:endParaRPr>
          </a:p>
        </p:txBody>
      </p:sp>
      <p:sp>
        <p:nvSpPr>
          <p:cNvPr id="54" name="object 14"/>
          <p:cNvSpPr txBox="1"/>
          <p:nvPr/>
        </p:nvSpPr>
        <p:spPr>
          <a:xfrm>
            <a:off x="619984" y="7022170"/>
            <a:ext cx="1744949" cy="1040027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89535" marR="109855" indent="128905">
              <a:spcBef>
                <a:spcPts val="309"/>
              </a:spcBef>
            </a:pPr>
            <a:endParaRPr lang="en-US" altLang="ja-JP" sz="1100" b="1" spc="-50" dirty="0">
              <a:latin typeface="メイリオ"/>
              <a:cs typeface="メイリオ"/>
            </a:endParaRPr>
          </a:p>
          <a:p>
            <a:pPr marL="89535" marR="109855" indent="128905">
              <a:spcBef>
                <a:spcPts val="309"/>
              </a:spcBef>
            </a:pPr>
            <a:r>
              <a:rPr lang="ja-JP" altLang="en-US" sz="1100" b="1" spc="-50" dirty="0">
                <a:latin typeface="メイリオ"/>
                <a:cs typeface="メイリオ"/>
              </a:rPr>
              <a:t>ゲームソフト</a:t>
            </a:r>
            <a:endParaRPr lang="en-US" altLang="ja-JP" sz="1100" b="1" spc="-50" dirty="0">
              <a:latin typeface="メイリオ"/>
              <a:cs typeface="メイリオ"/>
            </a:endParaRPr>
          </a:p>
          <a:p>
            <a:pPr marL="89535" marR="109855" indent="128905">
              <a:spcBef>
                <a:spcPts val="309"/>
              </a:spcBef>
            </a:pPr>
            <a:r>
              <a:rPr lang="ja-JP" altLang="en-US" sz="1100" b="1" spc="-50" dirty="0">
                <a:latin typeface="メイリオ"/>
                <a:cs typeface="メイリオ"/>
              </a:rPr>
              <a:t>こわれているもの</a:t>
            </a:r>
            <a:endParaRPr lang="en-US" altLang="ja-JP" sz="1100" b="1" spc="-50" dirty="0">
              <a:latin typeface="メイリオ"/>
              <a:cs typeface="メイリオ"/>
            </a:endParaRPr>
          </a:p>
          <a:p>
            <a:pPr marL="89535" marR="109855" indent="128905">
              <a:spcBef>
                <a:spcPts val="309"/>
              </a:spcBef>
            </a:pPr>
            <a:r>
              <a:rPr lang="ja-JP" altLang="en-US" sz="1100" b="1" spc="-50" dirty="0">
                <a:latin typeface="メイリオ"/>
                <a:cs typeface="メイリオ"/>
              </a:rPr>
              <a:t>たべもの</a:t>
            </a:r>
            <a:endParaRPr lang="en-US" altLang="ja-JP" sz="1100" b="1" spc="-50" dirty="0">
              <a:latin typeface="メイリオ"/>
              <a:cs typeface="メイリオ"/>
            </a:endParaRPr>
          </a:p>
          <a:p>
            <a:pPr marL="89535" marR="109855" indent="128905">
              <a:spcBef>
                <a:spcPts val="309"/>
              </a:spcBef>
            </a:pPr>
            <a:r>
              <a:rPr lang="ja-JP" altLang="en-US" sz="1100" b="1" spc="-50" dirty="0">
                <a:latin typeface="メイリオ"/>
                <a:cs typeface="メイリオ"/>
              </a:rPr>
              <a:t>いきもの</a:t>
            </a:r>
            <a:endParaRPr sz="1100" dirty="0">
              <a:latin typeface="メイリオ"/>
              <a:cs typeface="メイリオ"/>
            </a:endParaRPr>
          </a:p>
        </p:txBody>
      </p:sp>
      <p:sp>
        <p:nvSpPr>
          <p:cNvPr id="56" name="object 16"/>
          <p:cNvSpPr txBox="1"/>
          <p:nvPr/>
        </p:nvSpPr>
        <p:spPr>
          <a:xfrm>
            <a:off x="747188" y="8640469"/>
            <a:ext cx="2376000" cy="29174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endParaRPr sz="1800" dirty="0">
              <a:latin typeface="HGP創英角ｺﾞｼｯｸUB"/>
              <a:cs typeface="HGP創英角ｺﾞｼｯｸUB"/>
            </a:endParaRPr>
          </a:p>
        </p:txBody>
      </p:sp>
      <p:sp>
        <p:nvSpPr>
          <p:cNvPr id="58" name="object 18"/>
          <p:cNvSpPr txBox="1"/>
          <p:nvPr/>
        </p:nvSpPr>
        <p:spPr>
          <a:xfrm>
            <a:off x="4725591" y="8331357"/>
            <a:ext cx="1949354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ja-JP" altLang="en-US" sz="2400" spc="70" dirty="0">
                <a:solidFill>
                  <a:srgbClr val="FFFFFF"/>
                </a:solidFill>
                <a:latin typeface="HGP創英角ｺﾞｼｯｸUB"/>
                <a:cs typeface="HGP創英角ｺﾞｼｯｸUB"/>
              </a:rPr>
              <a:t>　　　買う人は</a:t>
            </a:r>
            <a:endParaRPr sz="2400" dirty="0">
              <a:latin typeface="HGP創英角ｺﾞｼｯｸUB"/>
              <a:cs typeface="HGP創英角ｺﾞｼｯｸUB"/>
            </a:endParaRPr>
          </a:p>
        </p:txBody>
      </p:sp>
      <p:sp>
        <p:nvSpPr>
          <p:cNvPr id="60" name="object 12"/>
          <p:cNvSpPr txBox="1"/>
          <p:nvPr/>
        </p:nvSpPr>
        <p:spPr>
          <a:xfrm>
            <a:off x="8585367" y="5192344"/>
            <a:ext cx="1188000" cy="530081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2065" marR="5080" indent="-5080" algn="ctr">
              <a:lnSpc>
                <a:spcPct val="118100"/>
              </a:lnSpc>
              <a:spcBef>
                <a:spcPts val="484"/>
              </a:spcBef>
            </a:pPr>
            <a:r>
              <a:rPr sz="900" b="1" spc="125" dirty="0">
                <a:solidFill>
                  <a:srgbClr val="231F20"/>
                </a:solidFill>
                <a:latin typeface="メイリオ"/>
                <a:cs typeface="メイリオ"/>
              </a:rPr>
              <a:t>説</a:t>
            </a:r>
            <a:r>
              <a:rPr sz="900" b="1" spc="105" dirty="0">
                <a:solidFill>
                  <a:srgbClr val="231F20"/>
                </a:solidFill>
                <a:latin typeface="メイリオ"/>
                <a:cs typeface="メイリオ"/>
              </a:rPr>
              <a:t>明テ</a:t>
            </a:r>
            <a:r>
              <a:rPr sz="900" b="1" spc="60" dirty="0">
                <a:solidFill>
                  <a:srgbClr val="231F20"/>
                </a:solidFill>
                <a:latin typeface="メイリオ"/>
                <a:cs typeface="メイリオ"/>
              </a:rPr>
              <a:t>キ</a:t>
            </a:r>
            <a:r>
              <a:rPr sz="900" b="1" spc="30" dirty="0">
                <a:solidFill>
                  <a:srgbClr val="231F20"/>
                </a:solidFill>
                <a:latin typeface="メイリオ"/>
                <a:cs typeface="メイリオ"/>
              </a:rPr>
              <a:t>ス</a:t>
            </a:r>
            <a:r>
              <a:rPr sz="900" b="1" spc="100" dirty="0">
                <a:solidFill>
                  <a:srgbClr val="231F20"/>
                </a:solidFill>
                <a:latin typeface="メイリオ"/>
                <a:cs typeface="メイリオ"/>
              </a:rPr>
              <a:t>ト</a:t>
            </a:r>
            <a:r>
              <a:rPr sz="900" b="1" spc="125" dirty="0">
                <a:solidFill>
                  <a:srgbClr val="231F20"/>
                </a:solidFill>
                <a:latin typeface="メイリオ"/>
                <a:cs typeface="メイリオ"/>
              </a:rPr>
              <a:t>説</a:t>
            </a:r>
            <a:r>
              <a:rPr sz="900" b="1" spc="105" dirty="0">
                <a:solidFill>
                  <a:srgbClr val="231F20"/>
                </a:solidFill>
                <a:latin typeface="メイリオ"/>
                <a:cs typeface="メイリオ"/>
              </a:rPr>
              <a:t>明</a:t>
            </a:r>
            <a:r>
              <a:rPr sz="900" b="1" spc="5" dirty="0">
                <a:solidFill>
                  <a:srgbClr val="231F20"/>
                </a:solidFill>
                <a:latin typeface="メイリオ"/>
                <a:cs typeface="メイリオ"/>
              </a:rPr>
              <a:t>テ </a:t>
            </a:r>
            <a:r>
              <a:rPr sz="900" b="1" spc="80" dirty="0">
                <a:solidFill>
                  <a:srgbClr val="231F20"/>
                </a:solidFill>
                <a:latin typeface="メイリオ"/>
                <a:cs typeface="メイリオ"/>
              </a:rPr>
              <a:t>キ</a:t>
            </a:r>
            <a:r>
              <a:rPr sz="900" b="1" spc="45" dirty="0">
                <a:solidFill>
                  <a:srgbClr val="231F20"/>
                </a:solidFill>
                <a:latin typeface="メイリオ"/>
                <a:cs typeface="メイリオ"/>
              </a:rPr>
              <a:t>ス</a:t>
            </a:r>
            <a:r>
              <a:rPr sz="900" b="1" spc="120" dirty="0">
                <a:solidFill>
                  <a:srgbClr val="231F20"/>
                </a:solidFill>
                <a:latin typeface="メイリオ"/>
                <a:cs typeface="メイリオ"/>
              </a:rPr>
              <a:t>ト</a:t>
            </a:r>
            <a:r>
              <a:rPr sz="900" b="1" spc="140" dirty="0">
                <a:solidFill>
                  <a:srgbClr val="231F20"/>
                </a:solidFill>
                <a:latin typeface="メイリオ"/>
                <a:cs typeface="メイリオ"/>
              </a:rPr>
              <a:t>説</a:t>
            </a:r>
            <a:r>
              <a:rPr sz="900" b="1" spc="120" dirty="0">
                <a:solidFill>
                  <a:srgbClr val="231F20"/>
                </a:solidFill>
                <a:latin typeface="メイリオ"/>
                <a:cs typeface="メイリオ"/>
              </a:rPr>
              <a:t>明テ</a:t>
            </a:r>
            <a:r>
              <a:rPr sz="900" b="1" spc="80" dirty="0">
                <a:solidFill>
                  <a:srgbClr val="231F20"/>
                </a:solidFill>
                <a:latin typeface="メイリオ"/>
                <a:cs typeface="メイリオ"/>
              </a:rPr>
              <a:t>キ</a:t>
            </a:r>
            <a:r>
              <a:rPr sz="900" b="1" spc="40" dirty="0">
                <a:solidFill>
                  <a:srgbClr val="231F20"/>
                </a:solidFill>
                <a:latin typeface="メイリオ"/>
                <a:cs typeface="メイリオ"/>
              </a:rPr>
              <a:t>スト </a:t>
            </a:r>
            <a:r>
              <a:rPr sz="900" b="1" spc="50" dirty="0">
                <a:solidFill>
                  <a:srgbClr val="231F20"/>
                </a:solidFill>
                <a:latin typeface="メイリオ"/>
                <a:cs typeface="メイリオ"/>
              </a:rPr>
              <a:t>説</a:t>
            </a:r>
            <a:r>
              <a:rPr sz="900" b="1" spc="25" dirty="0">
                <a:solidFill>
                  <a:srgbClr val="231F20"/>
                </a:solidFill>
                <a:latin typeface="メイリオ"/>
                <a:cs typeface="メイリオ"/>
              </a:rPr>
              <a:t>明テ</a:t>
            </a:r>
            <a:r>
              <a:rPr sz="900" b="1" spc="-10" dirty="0">
                <a:solidFill>
                  <a:srgbClr val="231F20"/>
                </a:solidFill>
                <a:latin typeface="メイリオ"/>
                <a:cs typeface="メイリオ"/>
              </a:rPr>
              <a:t>キ</a:t>
            </a:r>
            <a:r>
              <a:rPr sz="900" b="1" spc="-40" dirty="0">
                <a:solidFill>
                  <a:srgbClr val="231F20"/>
                </a:solidFill>
                <a:latin typeface="メイリオ"/>
                <a:cs typeface="メイリオ"/>
              </a:rPr>
              <a:t>ス</a:t>
            </a:r>
            <a:r>
              <a:rPr sz="900" b="1" spc="15" dirty="0">
                <a:solidFill>
                  <a:srgbClr val="231F20"/>
                </a:solidFill>
                <a:latin typeface="メイリオ"/>
                <a:cs typeface="メイリオ"/>
              </a:rPr>
              <a:t>ト</a:t>
            </a:r>
            <a:endParaRPr sz="900" dirty="0">
              <a:latin typeface="メイリオ"/>
              <a:cs typeface="メイリオ"/>
            </a:endParaRPr>
          </a:p>
        </p:txBody>
      </p:sp>
      <p:sp>
        <p:nvSpPr>
          <p:cNvPr id="63" name="object 9"/>
          <p:cNvSpPr txBox="1"/>
          <p:nvPr/>
        </p:nvSpPr>
        <p:spPr>
          <a:xfrm>
            <a:off x="2910435" y="4504998"/>
            <a:ext cx="2920669" cy="4520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ja-JP" altLang="en-US" sz="2850" spc="-235" dirty="0">
                <a:solidFill>
                  <a:srgbClr val="825358"/>
                </a:solidFill>
                <a:latin typeface="HG丸ｺﾞｼｯｸM-PRO"/>
                <a:cs typeface="HG丸ｺﾞｼｯｸM-PRO"/>
              </a:rPr>
              <a:t> 学童クラブ相学舎</a:t>
            </a:r>
            <a:endParaRPr sz="2850" dirty="0">
              <a:latin typeface="HG丸ｺﾞｼｯｸM-PRO"/>
              <a:cs typeface="HG丸ｺﾞｼｯｸM-PRO"/>
            </a:endParaRPr>
          </a:p>
        </p:txBody>
      </p:sp>
      <p:sp>
        <p:nvSpPr>
          <p:cNvPr id="65" name="object 13"/>
          <p:cNvSpPr txBox="1"/>
          <p:nvPr/>
        </p:nvSpPr>
        <p:spPr>
          <a:xfrm>
            <a:off x="9257233" y="6966190"/>
            <a:ext cx="451908" cy="1341072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2065" marR="5080" indent="-5080" algn="ctr">
              <a:lnSpc>
                <a:spcPct val="118100"/>
              </a:lnSpc>
              <a:spcBef>
                <a:spcPts val="365"/>
              </a:spcBef>
            </a:pPr>
            <a:r>
              <a:rPr sz="900" b="1" spc="125" dirty="0">
                <a:solidFill>
                  <a:srgbClr val="231F20"/>
                </a:solidFill>
                <a:latin typeface="メイリオ"/>
                <a:cs typeface="メイリオ"/>
              </a:rPr>
              <a:t>説</a:t>
            </a:r>
            <a:r>
              <a:rPr sz="900" b="1" spc="105" dirty="0">
                <a:solidFill>
                  <a:srgbClr val="231F20"/>
                </a:solidFill>
                <a:latin typeface="メイリオ"/>
                <a:cs typeface="メイリオ"/>
              </a:rPr>
              <a:t>明テ</a:t>
            </a:r>
            <a:r>
              <a:rPr sz="900" b="1" spc="60" dirty="0">
                <a:solidFill>
                  <a:srgbClr val="231F20"/>
                </a:solidFill>
                <a:latin typeface="メイリオ"/>
                <a:cs typeface="メイリオ"/>
              </a:rPr>
              <a:t>キ</a:t>
            </a:r>
            <a:r>
              <a:rPr sz="900" b="1" spc="30" dirty="0">
                <a:solidFill>
                  <a:srgbClr val="231F20"/>
                </a:solidFill>
                <a:latin typeface="メイリオ"/>
                <a:cs typeface="メイリオ"/>
              </a:rPr>
              <a:t>ス</a:t>
            </a:r>
            <a:r>
              <a:rPr sz="900" b="1" spc="100" dirty="0">
                <a:solidFill>
                  <a:srgbClr val="231F20"/>
                </a:solidFill>
                <a:latin typeface="メイリオ"/>
                <a:cs typeface="メイリオ"/>
              </a:rPr>
              <a:t>ト</a:t>
            </a:r>
            <a:r>
              <a:rPr sz="900" b="1" spc="125" dirty="0">
                <a:solidFill>
                  <a:srgbClr val="231F20"/>
                </a:solidFill>
                <a:latin typeface="メイリオ"/>
                <a:cs typeface="メイリオ"/>
              </a:rPr>
              <a:t>説</a:t>
            </a:r>
            <a:r>
              <a:rPr sz="900" b="1" spc="105" dirty="0">
                <a:solidFill>
                  <a:srgbClr val="231F20"/>
                </a:solidFill>
                <a:latin typeface="メイリオ"/>
                <a:cs typeface="メイリオ"/>
              </a:rPr>
              <a:t>明</a:t>
            </a:r>
            <a:r>
              <a:rPr sz="900" b="1" spc="5" dirty="0">
                <a:solidFill>
                  <a:srgbClr val="231F20"/>
                </a:solidFill>
                <a:latin typeface="メイリオ"/>
                <a:cs typeface="メイリオ"/>
              </a:rPr>
              <a:t>テ </a:t>
            </a:r>
            <a:r>
              <a:rPr sz="900" b="1" spc="80" dirty="0">
                <a:solidFill>
                  <a:srgbClr val="231F20"/>
                </a:solidFill>
                <a:latin typeface="メイリオ"/>
                <a:cs typeface="メイリオ"/>
              </a:rPr>
              <a:t>キ</a:t>
            </a:r>
            <a:r>
              <a:rPr sz="900" b="1" spc="45" dirty="0">
                <a:solidFill>
                  <a:srgbClr val="231F20"/>
                </a:solidFill>
                <a:latin typeface="メイリオ"/>
                <a:cs typeface="メイリオ"/>
              </a:rPr>
              <a:t>ス</a:t>
            </a:r>
            <a:r>
              <a:rPr sz="900" b="1" spc="120" dirty="0">
                <a:solidFill>
                  <a:srgbClr val="231F20"/>
                </a:solidFill>
                <a:latin typeface="メイリオ"/>
                <a:cs typeface="メイリオ"/>
              </a:rPr>
              <a:t>ト</a:t>
            </a:r>
            <a:r>
              <a:rPr sz="900" b="1" spc="140" dirty="0">
                <a:solidFill>
                  <a:srgbClr val="231F20"/>
                </a:solidFill>
                <a:latin typeface="メイリオ"/>
                <a:cs typeface="メイリオ"/>
              </a:rPr>
              <a:t>説</a:t>
            </a:r>
            <a:r>
              <a:rPr sz="900" b="1" spc="120" dirty="0">
                <a:solidFill>
                  <a:srgbClr val="231F20"/>
                </a:solidFill>
                <a:latin typeface="メイリオ"/>
                <a:cs typeface="メイリオ"/>
              </a:rPr>
              <a:t>明テ</a:t>
            </a:r>
            <a:r>
              <a:rPr sz="900" b="1" spc="80" dirty="0">
                <a:solidFill>
                  <a:srgbClr val="231F20"/>
                </a:solidFill>
                <a:latin typeface="メイリオ"/>
                <a:cs typeface="メイリオ"/>
              </a:rPr>
              <a:t>キ</a:t>
            </a:r>
            <a:r>
              <a:rPr sz="900" b="1" spc="40" dirty="0">
                <a:solidFill>
                  <a:srgbClr val="231F20"/>
                </a:solidFill>
                <a:latin typeface="メイリオ"/>
                <a:cs typeface="メイリオ"/>
              </a:rPr>
              <a:t>スト </a:t>
            </a:r>
            <a:r>
              <a:rPr sz="900" b="1" spc="50" dirty="0">
                <a:solidFill>
                  <a:srgbClr val="231F20"/>
                </a:solidFill>
                <a:latin typeface="メイリオ"/>
                <a:cs typeface="メイリオ"/>
              </a:rPr>
              <a:t>説</a:t>
            </a:r>
            <a:r>
              <a:rPr sz="900" b="1" spc="25" dirty="0">
                <a:solidFill>
                  <a:srgbClr val="231F20"/>
                </a:solidFill>
                <a:latin typeface="メイリオ"/>
                <a:cs typeface="メイリオ"/>
              </a:rPr>
              <a:t>明テ</a:t>
            </a:r>
            <a:r>
              <a:rPr sz="900" b="1" spc="-10" dirty="0">
                <a:solidFill>
                  <a:srgbClr val="231F20"/>
                </a:solidFill>
                <a:latin typeface="メイリオ"/>
                <a:cs typeface="メイリオ"/>
              </a:rPr>
              <a:t>キ</a:t>
            </a:r>
            <a:r>
              <a:rPr sz="900" b="1" spc="-40" dirty="0">
                <a:solidFill>
                  <a:srgbClr val="231F20"/>
                </a:solidFill>
                <a:latin typeface="メイリオ"/>
                <a:cs typeface="メイリオ"/>
              </a:rPr>
              <a:t>ス</a:t>
            </a:r>
            <a:r>
              <a:rPr sz="900" b="1" spc="15" dirty="0">
                <a:solidFill>
                  <a:srgbClr val="231F20"/>
                </a:solidFill>
                <a:latin typeface="メイリオ"/>
                <a:cs typeface="メイリオ"/>
              </a:rPr>
              <a:t>ト</a:t>
            </a:r>
            <a:endParaRPr sz="900" dirty="0">
              <a:latin typeface="メイリオ"/>
              <a:cs typeface="メイリオ"/>
            </a:endParaRPr>
          </a:p>
        </p:txBody>
      </p:sp>
      <p:sp>
        <p:nvSpPr>
          <p:cNvPr id="67" name="object 17"/>
          <p:cNvSpPr txBox="1"/>
          <p:nvPr/>
        </p:nvSpPr>
        <p:spPr>
          <a:xfrm>
            <a:off x="924765" y="9558487"/>
            <a:ext cx="2016000" cy="346565"/>
          </a:xfrm>
          <a:prstGeom prst="rect">
            <a:avLst/>
          </a:prstGeom>
        </p:spPr>
        <p:txBody>
          <a:bodyPr vert="horz" wrap="square" lIns="0" tIns="36000" rIns="0" bIns="0" rtlCol="0">
            <a:spAutoFit/>
          </a:bodyPr>
          <a:lstStyle/>
          <a:p>
            <a:pPr marL="12065" marR="5080" algn="ctr">
              <a:lnSpc>
                <a:spcPct val="112000"/>
              </a:lnSpc>
            </a:pPr>
            <a:endParaRPr lang="en-US" altLang="ja-JP" sz="900" dirty="0">
              <a:latin typeface="メイリオ"/>
              <a:cs typeface="メイリオ"/>
            </a:endParaRPr>
          </a:p>
          <a:p>
            <a:pPr marL="12065" marR="5080" algn="ctr">
              <a:lnSpc>
                <a:spcPct val="112000"/>
              </a:lnSpc>
            </a:pPr>
            <a:endParaRPr sz="900" dirty="0">
              <a:latin typeface="メイリオ"/>
              <a:cs typeface="メイリオ"/>
            </a:endParaRPr>
          </a:p>
        </p:txBody>
      </p:sp>
      <p:sp>
        <p:nvSpPr>
          <p:cNvPr id="70" name="object 17"/>
          <p:cNvSpPr txBox="1"/>
          <p:nvPr/>
        </p:nvSpPr>
        <p:spPr>
          <a:xfrm>
            <a:off x="4742155" y="8935087"/>
            <a:ext cx="2683716" cy="652674"/>
          </a:xfrm>
          <a:prstGeom prst="rect">
            <a:avLst/>
          </a:prstGeom>
        </p:spPr>
        <p:txBody>
          <a:bodyPr vert="horz" wrap="square" lIns="0" tIns="36000" rIns="0" bIns="0" rtlCol="0">
            <a:spAutoFit/>
          </a:bodyPr>
          <a:lstStyle/>
          <a:p>
            <a:pPr marL="12065" marR="5080">
              <a:lnSpc>
                <a:spcPct val="112000"/>
              </a:lnSpc>
            </a:pPr>
            <a:r>
              <a:rPr lang="ja-JP" altLang="en-US" sz="900" b="1" spc="90" dirty="0">
                <a:solidFill>
                  <a:schemeClr val="bg1"/>
                </a:solidFill>
                <a:latin typeface="メイリオ"/>
                <a:cs typeface="メイリオ"/>
              </a:rPr>
              <a:t>お買い物は「</a:t>
            </a:r>
            <a:r>
              <a:rPr lang="en-US" altLang="ja-JP" sz="900" b="1" spc="90" dirty="0">
                <a:solidFill>
                  <a:schemeClr val="bg1"/>
                </a:solidFill>
                <a:latin typeface="メイリオ"/>
                <a:cs typeface="メイリオ"/>
              </a:rPr>
              <a:t>1,000</a:t>
            </a:r>
            <a:r>
              <a:rPr lang="ja-JP" altLang="en-US" sz="900" b="1" spc="90" dirty="0">
                <a:solidFill>
                  <a:schemeClr val="bg1"/>
                </a:solidFill>
                <a:latin typeface="メイリオ"/>
                <a:cs typeface="メイリオ"/>
              </a:rPr>
              <a:t>円」まで。</a:t>
            </a:r>
            <a:r>
              <a:rPr lang="en-US" altLang="ja-JP" sz="900" b="1" spc="90" dirty="0">
                <a:solidFill>
                  <a:schemeClr val="bg1"/>
                </a:solidFill>
                <a:latin typeface="メイリオ"/>
                <a:cs typeface="メイリオ"/>
              </a:rPr>
              <a:t>1,000</a:t>
            </a:r>
            <a:r>
              <a:rPr lang="ja-JP" altLang="en-US" sz="900" b="1" spc="90" dirty="0">
                <a:solidFill>
                  <a:schemeClr val="bg1"/>
                </a:solidFill>
                <a:latin typeface="メイリオ"/>
                <a:cs typeface="メイリオ"/>
              </a:rPr>
              <a:t>円の中で何を買おう？何を選ぼう？買える物・買えない物はなんだろう？本当にほしものは？よく考えてお金の計算をしたり、物の価値を学ぼう。</a:t>
            </a:r>
            <a:endParaRPr sz="900" dirty="0">
              <a:solidFill>
                <a:schemeClr val="bg1"/>
              </a:solidFill>
              <a:latin typeface="メイリオ"/>
              <a:cs typeface="メイリオ"/>
            </a:endParaRPr>
          </a:p>
        </p:txBody>
      </p:sp>
      <p:sp>
        <p:nvSpPr>
          <p:cNvPr id="59" name="正方形/長方形 58"/>
          <p:cNvSpPr>
            <a:spLocks noChangeAspect="1"/>
          </p:cNvSpPr>
          <p:nvPr/>
        </p:nvSpPr>
        <p:spPr>
          <a:xfrm>
            <a:off x="9562479" y="7039962"/>
            <a:ext cx="3328960" cy="1970670"/>
          </a:xfrm>
          <a:prstGeom prst="rect">
            <a:avLst/>
          </a:prstGeom>
          <a:solidFill>
            <a:srgbClr val="C9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065" marR="5080">
              <a:lnSpc>
                <a:spcPct val="112000"/>
              </a:lnSpc>
            </a:pPr>
            <a:endParaRPr lang="en-US" altLang="ja-JP" sz="1200" b="1" spc="90" dirty="0">
              <a:solidFill>
                <a:schemeClr val="accent1">
                  <a:lumMod val="50000"/>
                </a:schemeClr>
              </a:solidFill>
              <a:latin typeface="メイリオ"/>
              <a:cs typeface="メイリオ"/>
            </a:endParaRPr>
          </a:p>
          <a:p>
            <a:pPr marL="12065" marR="5080" algn="r">
              <a:lnSpc>
                <a:spcPct val="112000"/>
              </a:lnSpc>
            </a:pPr>
            <a:r>
              <a:rPr lang="ja-JP" altLang="en-US" sz="1200" b="1" spc="90" dirty="0">
                <a:solidFill>
                  <a:schemeClr val="accent1">
                    <a:lumMod val="50000"/>
                  </a:schemeClr>
                </a:solidFill>
                <a:latin typeface="メイリオ"/>
                <a:cs typeface="メイリオ"/>
              </a:rPr>
              <a:t>　　　　　　　　　　　　</a:t>
            </a:r>
            <a:endParaRPr lang="ja-JP" altLang="en-US" sz="1200" dirty="0">
              <a:solidFill>
                <a:schemeClr val="accent1">
                  <a:lumMod val="50000"/>
                </a:schemeClr>
              </a:solidFill>
              <a:latin typeface="メイリオ"/>
              <a:cs typeface="メイリオ"/>
            </a:endParaRPr>
          </a:p>
        </p:txBody>
      </p:sp>
      <p:sp>
        <p:nvSpPr>
          <p:cNvPr id="61" name="object 14"/>
          <p:cNvSpPr txBox="1"/>
          <p:nvPr/>
        </p:nvSpPr>
        <p:spPr>
          <a:xfrm>
            <a:off x="545320" y="8732412"/>
            <a:ext cx="2887296" cy="1456488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900" b="1" spc="125" dirty="0">
                <a:solidFill>
                  <a:schemeClr val="accent3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売る物の値段はひとつ最高で「</a:t>
            </a:r>
            <a:r>
              <a:rPr lang="en-US" altLang="ja-JP" sz="900" b="1" spc="125" dirty="0">
                <a:solidFill>
                  <a:schemeClr val="accent3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500</a:t>
            </a:r>
            <a:r>
              <a:rPr lang="ja-JP" altLang="en-US" sz="900" b="1" spc="125" dirty="0">
                <a:solidFill>
                  <a:schemeClr val="accent3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円」まで。</a:t>
            </a:r>
            <a:endParaRPr lang="en-US" altLang="ja-JP" sz="900" b="1" spc="125" dirty="0">
              <a:solidFill>
                <a:schemeClr val="accent3">
                  <a:lumMod val="20000"/>
                  <a:lumOff val="8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900" b="1" spc="125" dirty="0">
                <a:solidFill>
                  <a:schemeClr val="accent3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物を選ぶ。値段を決める。いくらなら売れるかな？</a:t>
            </a:r>
            <a:endParaRPr lang="en-US" altLang="ja-JP" sz="900" b="1" spc="125" dirty="0">
              <a:solidFill>
                <a:schemeClr val="accent3">
                  <a:lumMod val="20000"/>
                  <a:lumOff val="8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900" b="1" spc="125" dirty="0">
                <a:solidFill>
                  <a:schemeClr val="accent3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はじめてだから、きちんとお家の人と考えて値段を決めよう。（値段はお家でつけてきてね。割引してもいいものは、何はいくらまでと事前にメモ帳にメモしておこう。</a:t>
            </a:r>
            <a:r>
              <a:rPr lang="en-US" altLang="ja-JP" sz="900" b="1" spc="125" dirty="0">
                <a:solidFill>
                  <a:schemeClr val="accent3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)</a:t>
            </a: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en-US" altLang="ja-JP" sz="900" b="1" spc="125" dirty="0">
                <a:solidFill>
                  <a:schemeClr val="accent3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※</a:t>
            </a:r>
            <a:r>
              <a:rPr lang="ja-JP" altLang="en-US" sz="900" b="1" spc="125" dirty="0">
                <a:solidFill>
                  <a:schemeClr val="accent3">
                    <a:lumMod val="20000"/>
                    <a:lumOff val="8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前日までに出品物を持ってこよう。</a:t>
            </a:r>
            <a:endParaRPr lang="ja-JP" altLang="en-US" sz="900" b="1" spc="45" dirty="0">
              <a:solidFill>
                <a:schemeClr val="accent3">
                  <a:lumMod val="20000"/>
                  <a:lumOff val="8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2D3040-8A28-31F2-A58A-F2DAB85E2B4C}"/>
              </a:ext>
            </a:extLst>
          </p:cNvPr>
          <p:cNvSpPr txBox="1"/>
          <p:nvPr/>
        </p:nvSpPr>
        <p:spPr>
          <a:xfrm>
            <a:off x="104610" y="8235006"/>
            <a:ext cx="3449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ja-JP" altLang="en-US" sz="2400" spc="70" dirty="0">
                <a:solidFill>
                  <a:srgbClr val="FFFFFF"/>
                </a:solidFill>
                <a:latin typeface="HGP創英角ｺﾞｼｯｸUB"/>
                <a:cs typeface="HGP創英角ｺﾞｼｯｸUB"/>
              </a:rPr>
              <a:t>売る人は</a:t>
            </a:r>
            <a:endParaRPr lang="ja-JP" altLang="en-US" sz="2400" dirty="0">
              <a:latin typeface="HGP創英角ｺﾞｼｯｸUB"/>
              <a:cs typeface="HGP創英角ｺﾞｼｯｸUB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554DE5-1774-AE5C-8B6B-8306F5F8BD74}"/>
              </a:ext>
            </a:extLst>
          </p:cNvPr>
          <p:cNvSpPr txBox="1"/>
          <p:nvPr/>
        </p:nvSpPr>
        <p:spPr>
          <a:xfrm>
            <a:off x="5668839" y="7043876"/>
            <a:ext cx="2102198" cy="917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955" marR="8255" algn="ctr">
              <a:lnSpc>
                <a:spcPts val="2130"/>
              </a:lnSpc>
              <a:spcBef>
                <a:spcPts val="309"/>
              </a:spcBef>
            </a:pPr>
            <a:r>
              <a:rPr lang="ja-JP" altLang="en-US" sz="2800" b="1" spc="-95" dirty="0">
                <a:solidFill>
                  <a:srgbClr val="825358"/>
                </a:solidFill>
                <a:latin typeface="メイリオ"/>
                <a:cs typeface="メイリオ"/>
              </a:rPr>
              <a:t>　</a:t>
            </a:r>
          </a:p>
          <a:p>
            <a:pPr marL="20955" marR="8255" algn="ctr">
              <a:lnSpc>
                <a:spcPts val="2130"/>
              </a:lnSpc>
              <a:spcBef>
                <a:spcPts val="309"/>
              </a:spcBef>
            </a:pPr>
            <a:r>
              <a:rPr lang="ja-JP" altLang="en-US" sz="1200" b="1" dirty="0">
                <a:latin typeface="メイリオ"/>
                <a:cs typeface="メイリオ"/>
              </a:rPr>
              <a:t>ウエストポーチやポシェット（お金を入れる）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1B266BF-BCFF-FFAC-356B-7120AAA7FA4A}"/>
              </a:ext>
            </a:extLst>
          </p:cNvPr>
          <p:cNvSpPr txBox="1"/>
          <p:nvPr/>
        </p:nvSpPr>
        <p:spPr>
          <a:xfrm>
            <a:off x="5668839" y="4964757"/>
            <a:ext cx="1607032" cy="35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0965" marR="99060" indent="238125">
              <a:lnSpc>
                <a:spcPts val="2130"/>
              </a:lnSpc>
              <a:spcBef>
                <a:spcPts val="309"/>
              </a:spcBef>
            </a:pPr>
            <a:r>
              <a:rPr lang="ja-JP" altLang="en-US" sz="1600" b="1" spc="-35" dirty="0">
                <a:solidFill>
                  <a:srgbClr val="825358"/>
                </a:solidFill>
                <a:latin typeface="メイリオ"/>
                <a:cs typeface="メイリオ"/>
              </a:rPr>
              <a:t>必要なもの</a:t>
            </a:r>
            <a:endParaRPr lang="ja-JP" altLang="en-US" sz="1600" dirty="0">
              <a:latin typeface="メイリオ"/>
              <a:cs typeface="メイリオ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7F91A3B-7D12-AA50-3C82-199A90101419}"/>
              </a:ext>
            </a:extLst>
          </p:cNvPr>
          <p:cNvSpPr txBox="1"/>
          <p:nvPr/>
        </p:nvSpPr>
        <p:spPr>
          <a:xfrm>
            <a:off x="5793186" y="5268062"/>
            <a:ext cx="19042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spc="90" dirty="0">
                <a:latin typeface="+mn-ea"/>
              </a:rPr>
              <a:t>お金　</a:t>
            </a:r>
            <a:r>
              <a:rPr lang="en-US" altLang="ja-JP" sz="1200" b="1" spc="90" dirty="0">
                <a:latin typeface="+mn-ea"/>
              </a:rPr>
              <a:t>1,000</a:t>
            </a:r>
            <a:r>
              <a:rPr lang="ja-JP" altLang="en-US" sz="1200" b="1" spc="90" dirty="0">
                <a:latin typeface="+mn-ea"/>
              </a:rPr>
              <a:t>円まで</a:t>
            </a:r>
            <a:endParaRPr lang="en-US" altLang="ja-JP" sz="1200" b="1" spc="90" dirty="0">
              <a:latin typeface="+mn-ea"/>
            </a:endParaRPr>
          </a:p>
          <a:p>
            <a:r>
              <a:rPr lang="ja-JP" altLang="en-US" sz="1200" b="1" spc="90" dirty="0">
                <a:latin typeface="+mn-ea"/>
              </a:rPr>
              <a:t>（おつりを考えて小銭で）</a:t>
            </a:r>
            <a:endParaRPr lang="en-US" altLang="ja-JP" sz="1200" b="1" spc="90" dirty="0">
              <a:latin typeface="+mn-ea"/>
            </a:endParaRPr>
          </a:p>
          <a:p>
            <a:r>
              <a:rPr lang="ja-JP" altLang="en-US" sz="1200" b="1" spc="90" dirty="0">
                <a:latin typeface="+mj-ea"/>
                <a:ea typeface="+mj-ea"/>
              </a:rPr>
              <a:t>買った物を入れる袋</a:t>
            </a:r>
            <a:endParaRPr lang="en-US" altLang="ja-JP" sz="1200" b="1" spc="90" dirty="0">
              <a:latin typeface="+mj-ea"/>
              <a:ea typeface="+mj-ea"/>
            </a:endParaRPr>
          </a:p>
          <a:p>
            <a:r>
              <a:rPr lang="ja-JP" altLang="en-US" sz="1200" b="1" spc="90" dirty="0">
                <a:latin typeface="+mj-ea"/>
                <a:ea typeface="+mj-ea"/>
              </a:rPr>
              <a:t>レジャーシート一人用（お店を出すスペース）</a:t>
            </a:r>
            <a:endParaRPr lang="en-US" altLang="ja-JP" sz="1200" b="1" spc="90" dirty="0">
              <a:latin typeface="+mj-ea"/>
              <a:ea typeface="+mj-ea"/>
            </a:endParaRPr>
          </a:p>
          <a:p>
            <a:endParaRPr lang="ja-JP" altLang="en-US" sz="1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E11D52-EA4C-9645-C250-962B992D7A61}"/>
              </a:ext>
            </a:extLst>
          </p:cNvPr>
          <p:cNvSpPr txBox="1"/>
          <p:nvPr/>
        </p:nvSpPr>
        <p:spPr>
          <a:xfrm>
            <a:off x="5694327" y="6901808"/>
            <a:ext cx="2397719" cy="35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0965" marR="99060" indent="238125">
              <a:lnSpc>
                <a:spcPts val="2130"/>
              </a:lnSpc>
              <a:spcBef>
                <a:spcPts val="309"/>
              </a:spcBef>
            </a:pPr>
            <a:r>
              <a:rPr lang="ja-JP" altLang="en-US" sz="1600" b="1" spc="-35" dirty="0">
                <a:solidFill>
                  <a:srgbClr val="825358"/>
                </a:solidFill>
                <a:latin typeface="メイリオ"/>
                <a:cs typeface="メイリオ"/>
              </a:rPr>
              <a:t>あるといいもの</a:t>
            </a:r>
            <a:endParaRPr lang="ja-JP" altLang="en-US" sz="1600" dirty="0">
              <a:latin typeface="メイリオ"/>
              <a:cs typeface="メイリオ"/>
            </a:endParaRPr>
          </a:p>
        </p:txBody>
      </p:sp>
      <p:sp>
        <p:nvSpPr>
          <p:cNvPr id="69" name="object 17"/>
          <p:cNvSpPr txBox="1"/>
          <p:nvPr/>
        </p:nvSpPr>
        <p:spPr>
          <a:xfrm>
            <a:off x="2791937" y="5277877"/>
            <a:ext cx="2333747" cy="590349"/>
          </a:xfrm>
          <a:prstGeom prst="rect">
            <a:avLst/>
          </a:prstGeom>
        </p:spPr>
        <p:txBody>
          <a:bodyPr vert="horz" wrap="square" lIns="0" tIns="36000" rIns="0" bIns="0" rtlCol="0">
            <a:spAutoFit/>
          </a:bodyPr>
          <a:lstStyle/>
          <a:p>
            <a:pPr marL="229870">
              <a:lnSpc>
                <a:spcPct val="100000"/>
              </a:lnSpc>
            </a:pPr>
            <a:r>
              <a:rPr lang="ja-JP" altLang="en-US" sz="1800" dirty="0">
                <a:solidFill>
                  <a:schemeClr val="accent1">
                    <a:lumMod val="50000"/>
                  </a:schemeClr>
                </a:solidFill>
                <a:latin typeface="HGP創英角ｺﾞｼｯｸUB"/>
                <a:cs typeface="メイリオ"/>
              </a:rPr>
              <a:t>当日のスケジュール</a:t>
            </a:r>
            <a:endParaRPr lang="en-US" altLang="ja-JP" sz="1800" dirty="0">
              <a:solidFill>
                <a:schemeClr val="accent1">
                  <a:lumMod val="50000"/>
                </a:schemeClr>
              </a:solidFill>
              <a:latin typeface="HGP創英角ｺﾞｼｯｸUB"/>
              <a:cs typeface="メイリオ"/>
            </a:endParaRPr>
          </a:p>
          <a:p>
            <a:pPr marL="229870">
              <a:lnSpc>
                <a:spcPct val="100000"/>
              </a:lnSpc>
            </a:pPr>
            <a:endParaRPr sz="1800" dirty="0">
              <a:solidFill>
                <a:schemeClr val="accent1">
                  <a:lumMod val="50000"/>
                </a:schemeClr>
              </a:solidFill>
              <a:latin typeface="メイリオ"/>
              <a:cs typeface="メイリオ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8DC8C3-B6DC-0DE6-2535-2F54849ACC01}"/>
              </a:ext>
            </a:extLst>
          </p:cNvPr>
          <p:cNvSpPr txBox="1"/>
          <p:nvPr/>
        </p:nvSpPr>
        <p:spPr>
          <a:xfrm>
            <a:off x="2342962" y="5832694"/>
            <a:ext cx="5309010" cy="2467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12</a:t>
            </a: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：</a:t>
            </a: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00</a:t>
            </a: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お昼ご飯　（お弁当は不要です。）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13</a:t>
            </a: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：</a:t>
            </a: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00</a:t>
            </a: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出店準備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　　（お客さんが見やすいように商品をならべよう</a:t>
            </a: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)</a:t>
            </a: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13</a:t>
            </a: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：</a:t>
            </a: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30</a:t>
            </a: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フリーマーケット開店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　　（たくさんのお客さんとお話ししながら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　　　元気に楽しく売り買いしよう</a:t>
            </a: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)</a:t>
            </a: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14</a:t>
            </a: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：</a:t>
            </a:r>
            <a:r>
              <a:rPr lang="en-US" altLang="ja-JP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30</a:t>
            </a: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フリーマーケット閉店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　　　売れ残った物をかたずけて、売れたお金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　　　使ったお金の計算をしよう。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2700" marR="5080">
              <a:lnSpc>
                <a:spcPct val="118100"/>
              </a:lnSpc>
              <a:spcBef>
                <a:spcPts val="290"/>
              </a:spcBef>
            </a:pPr>
            <a:r>
              <a:rPr lang="ja-JP" altLang="en-US" sz="1000" b="1" spc="125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　　　　　</a:t>
            </a:r>
            <a:endParaRPr lang="en-US" altLang="ja-JP" sz="1000" b="1" spc="125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283F60-565E-1CE2-1D45-10157CAA1356}"/>
              </a:ext>
            </a:extLst>
          </p:cNvPr>
          <p:cNvSpPr txBox="1"/>
          <p:nvPr/>
        </p:nvSpPr>
        <p:spPr>
          <a:xfrm>
            <a:off x="3147305" y="2560938"/>
            <a:ext cx="67880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spc="-380" dirty="0">
                <a:solidFill>
                  <a:schemeClr val="accent2">
                    <a:lumMod val="75000"/>
                  </a:schemeClr>
                </a:solidFill>
                <a:latin typeface="+mn-ea"/>
                <a:cs typeface="HGP創英角ｺﾞｼｯｸUB"/>
              </a:rPr>
              <a:t>相学舎</a:t>
            </a:r>
            <a:endParaRPr lang="ja-JP" altLang="en-US" sz="40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0DD7BF0-C81C-8A32-8C55-A2A1A481B385}"/>
              </a:ext>
            </a:extLst>
          </p:cNvPr>
          <p:cNvSpPr txBox="1"/>
          <p:nvPr/>
        </p:nvSpPr>
        <p:spPr>
          <a:xfrm>
            <a:off x="1669817" y="10564041"/>
            <a:ext cx="67740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9870">
              <a:lnSpc>
                <a:spcPct val="100000"/>
              </a:lnSpc>
            </a:pPr>
            <a:r>
              <a:rPr lang="en-US" altLang="ja-JP" sz="1600" dirty="0">
                <a:solidFill>
                  <a:schemeClr val="accent1">
                    <a:lumMod val="50000"/>
                  </a:schemeClr>
                </a:solidFill>
                <a:latin typeface="HGP創英角ｺﾞｼｯｸUB"/>
                <a:cs typeface="メイリオ"/>
              </a:rPr>
              <a:t>※</a:t>
            </a:r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HGP創英角ｺﾞｼｯｸUB"/>
                <a:cs typeface="メイリオ"/>
              </a:rPr>
              <a:t>今回はこどものみ参加のイベントとなります。</a:t>
            </a:r>
            <a:endParaRPr lang="en-US" altLang="ja-JP" sz="1600" dirty="0">
              <a:solidFill>
                <a:schemeClr val="accent1">
                  <a:lumMod val="50000"/>
                </a:schemeClr>
              </a:solidFill>
              <a:latin typeface="HGP創英角ｺﾞｼｯｸUB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28259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235</TotalTime>
  <Words>470</Words>
  <Application>Microsoft Office PowerPoint</Application>
  <PresentationFormat>ユーザー設定</PresentationFormat>
  <Paragraphs>88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HG丸ｺﾞｼｯｸM-PRO</vt:lpstr>
      <vt:lpstr>ＭＳ Ｐゴシック</vt:lpstr>
      <vt:lpstr>メイリオ</vt:lpstr>
      <vt:lpstr>Algerian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敬 相川</cp:lastModifiedBy>
  <cp:revision>16</cp:revision>
  <cp:lastPrinted>2024-03-01T08:26:31Z</cp:lastPrinted>
  <dcterms:created xsi:type="dcterms:W3CDTF">2018-04-23T04:31:48Z</dcterms:created>
  <dcterms:modified xsi:type="dcterms:W3CDTF">2024-03-01T08:27:00Z</dcterms:modified>
</cp:coreProperties>
</file>